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891463" cy="10177463"/>
  <p:notesSz cx="6858000" cy="9144000"/>
  <p:defaultTextStyle>
    <a:defPPr>
      <a:defRPr lang="en-US"/>
    </a:defPPr>
    <a:lvl1pPr marL="0" algn="l" defTabSz="634456" rtl="0" eaLnBrk="1" latinLnBrk="0" hangingPunct="1">
      <a:defRPr sz="2498" kern="1200">
        <a:solidFill>
          <a:schemeClr val="tx1"/>
        </a:solidFill>
        <a:latin typeface="+mn-lt"/>
        <a:ea typeface="+mn-ea"/>
        <a:cs typeface="+mn-cs"/>
      </a:defRPr>
    </a:lvl1pPr>
    <a:lvl2pPr marL="634456" algn="l" defTabSz="634456" rtl="0" eaLnBrk="1" latinLnBrk="0" hangingPunct="1">
      <a:defRPr sz="2498" kern="1200">
        <a:solidFill>
          <a:schemeClr val="tx1"/>
        </a:solidFill>
        <a:latin typeface="+mn-lt"/>
        <a:ea typeface="+mn-ea"/>
        <a:cs typeface="+mn-cs"/>
      </a:defRPr>
    </a:lvl2pPr>
    <a:lvl3pPr marL="1268913" algn="l" defTabSz="634456" rtl="0" eaLnBrk="1" latinLnBrk="0" hangingPunct="1">
      <a:defRPr sz="2498" kern="1200">
        <a:solidFill>
          <a:schemeClr val="tx1"/>
        </a:solidFill>
        <a:latin typeface="+mn-lt"/>
        <a:ea typeface="+mn-ea"/>
        <a:cs typeface="+mn-cs"/>
      </a:defRPr>
    </a:lvl3pPr>
    <a:lvl4pPr marL="1903369" algn="l" defTabSz="634456" rtl="0" eaLnBrk="1" latinLnBrk="0" hangingPunct="1">
      <a:defRPr sz="2498" kern="1200">
        <a:solidFill>
          <a:schemeClr val="tx1"/>
        </a:solidFill>
        <a:latin typeface="+mn-lt"/>
        <a:ea typeface="+mn-ea"/>
        <a:cs typeface="+mn-cs"/>
      </a:defRPr>
    </a:lvl4pPr>
    <a:lvl5pPr marL="2537826" algn="l" defTabSz="634456" rtl="0" eaLnBrk="1" latinLnBrk="0" hangingPunct="1">
      <a:defRPr sz="2498" kern="1200">
        <a:solidFill>
          <a:schemeClr val="tx1"/>
        </a:solidFill>
        <a:latin typeface="+mn-lt"/>
        <a:ea typeface="+mn-ea"/>
        <a:cs typeface="+mn-cs"/>
      </a:defRPr>
    </a:lvl5pPr>
    <a:lvl6pPr marL="3172282" algn="l" defTabSz="634456" rtl="0" eaLnBrk="1" latinLnBrk="0" hangingPunct="1">
      <a:defRPr sz="2498" kern="1200">
        <a:solidFill>
          <a:schemeClr val="tx1"/>
        </a:solidFill>
        <a:latin typeface="+mn-lt"/>
        <a:ea typeface="+mn-ea"/>
        <a:cs typeface="+mn-cs"/>
      </a:defRPr>
    </a:lvl6pPr>
    <a:lvl7pPr marL="3806739" algn="l" defTabSz="634456" rtl="0" eaLnBrk="1" latinLnBrk="0" hangingPunct="1">
      <a:defRPr sz="2498" kern="1200">
        <a:solidFill>
          <a:schemeClr val="tx1"/>
        </a:solidFill>
        <a:latin typeface="+mn-lt"/>
        <a:ea typeface="+mn-ea"/>
        <a:cs typeface="+mn-cs"/>
      </a:defRPr>
    </a:lvl7pPr>
    <a:lvl8pPr marL="4441195" algn="l" defTabSz="634456" rtl="0" eaLnBrk="1" latinLnBrk="0" hangingPunct="1">
      <a:defRPr sz="2498" kern="1200">
        <a:solidFill>
          <a:schemeClr val="tx1"/>
        </a:solidFill>
        <a:latin typeface="+mn-lt"/>
        <a:ea typeface="+mn-ea"/>
        <a:cs typeface="+mn-cs"/>
      </a:defRPr>
    </a:lvl8pPr>
    <a:lvl9pPr marL="5075652" algn="l" defTabSz="634456" rtl="0" eaLnBrk="1" latinLnBrk="0" hangingPunct="1">
      <a:defRPr sz="249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7"/>
  </p:normalViewPr>
  <p:slideViewPr>
    <p:cSldViewPr snapToGrid="0">
      <p:cViewPr varScale="1">
        <p:scale>
          <a:sx n="70" d="100"/>
          <a:sy n="70" d="100"/>
        </p:scale>
        <p:origin x="311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1862" y="1665618"/>
            <a:ext cx="6707743" cy="3543265"/>
          </a:xfrm>
        </p:spPr>
        <p:txBody>
          <a:bodyPr anchor="b"/>
          <a:lstStyle>
            <a:lvl1pPr algn="ctr">
              <a:defRPr sz="337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6433" y="5345525"/>
            <a:ext cx="5918598" cy="2457197"/>
          </a:xfrm>
        </p:spPr>
        <p:txBody>
          <a:bodyPr/>
          <a:lstStyle>
            <a:lvl1pPr marL="0" indent="0" algn="ctr">
              <a:buNone/>
              <a:defRPr sz="1349"/>
            </a:lvl1pPr>
            <a:lvl2pPr marL="256946" indent="0" algn="ctr">
              <a:buNone/>
              <a:defRPr sz="1124"/>
            </a:lvl2pPr>
            <a:lvl3pPr marL="513893" indent="0" algn="ctr">
              <a:buNone/>
              <a:defRPr sz="1012"/>
            </a:lvl3pPr>
            <a:lvl4pPr marL="770839" indent="0" algn="ctr">
              <a:buNone/>
              <a:defRPr sz="899"/>
            </a:lvl4pPr>
            <a:lvl5pPr marL="1027786" indent="0" algn="ctr">
              <a:buNone/>
              <a:defRPr sz="899"/>
            </a:lvl5pPr>
            <a:lvl6pPr marL="1284732" indent="0" algn="ctr">
              <a:buNone/>
              <a:defRPr sz="899"/>
            </a:lvl6pPr>
            <a:lvl7pPr marL="1541678" indent="0" algn="ctr">
              <a:buNone/>
              <a:defRPr sz="899"/>
            </a:lvl7pPr>
            <a:lvl8pPr marL="1798625" indent="0" algn="ctr">
              <a:buNone/>
              <a:defRPr sz="899"/>
            </a:lvl8pPr>
            <a:lvl9pPr marL="2055571" indent="0" algn="ctr">
              <a:buNone/>
              <a:defRPr sz="89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ED68-26CC-EC4A-AE6B-69BD0119FC3F}" type="datetimeFigureOut">
              <a:rPr lang="en-US" smtClean="0"/>
              <a:t>4/7/24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BA2A9-8464-4544-A781-E030EACF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741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ED68-26CC-EC4A-AE6B-69BD0119FC3F}" type="datetimeFigureOut">
              <a:rPr lang="en-US" smtClean="0"/>
              <a:t>4/7/24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BA2A9-8464-4544-A781-E030EACF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774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47329" y="541856"/>
            <a:ext cx="1701596" cy="86249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2538" y="541856"/>
            <a:ext cx="5006147" cy="86249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ED68-26CC-EC4A-AE6B-69BD0119FC3F}" type="datetimeFigureOut">
              <a:rPr lang="en-US" smtClean="0"/>
              <a:t>4/7/24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BA2A9-8464-4544-A781-E030EACF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963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ED68-26CC-EC4A-AE6B-69BD0119FC3F}" type="datetimeFigureOut">
              <a:rPr lang="en-US" smtClean="0"/>
              <a:t>4/7/24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BA2A9-8464-4544-A781-E030EACF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188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428" y="2537301"/>
            <a:ext cx="6806388" cy="4233542"/>
          </a:xfrm>
        </p:spPr>
        <p:txBody>
          <a:bodyPr anchor="b"/>
          <a:lstStyle>
            <a:lvl1pPr>
              <a:defRPr sz="337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8428" y="6810894"/>
            <a:ext cx="6806388" cy="2226319"/>
          </a:xfrm>
        </p:spPr>
        <p:txBody>
          <a:bodyPr/>
          <a:lstStyle>
            <a:lvl1pPr marL="0" indent="0">
              <a:buNone/>
              <a:defRPr sz="1349">
                <a:solidFill>
                  <a:schemeClr val="tx1"/>
                </a:solidFill>
              </a:defRPr>
            </a:lvl1pPr>
            <a:lvl2pPr marL="256946" indent="0">
              <a:buNone/>
              <a:defRPr sz="1124">
                <a:solidFill>
                  <a:schemeClr val="tx1">
                    <a:tint val="75000"/>
                  </a:schemeClr>
                </a:solidFill>
              </a:defRPr>
            </a:lvl2pPr>
            <a:lvl3pPr marL="513893" indent="0">
              <a:buNone/>
              <a:defRPr sz="1012">
                <a:solidFill>
                  <a:schemeClr val="tx1">
                    <a:tint val="75000"/>
                  </a:schemeClr>
                </a:solidFill>
              </a:defRPr>
            </a:lvl3pPr>
            <a:lvl4pPr marL="770839" indent="0">
              <a:buNone/>
              <a:defRPr sz="899">
                <a:solidFill>
                  <a:schemeClr val="tx1">
                    <a:tint val="75000"/>
                  </a:schemeClr>
                </a:solidFill>
              </a:defRPr>
            </a:lvl4pPr>
            <a:lvl5pPr marL="1027786" indent="0">
              <a:buNone/>
              <a:defRPr sz="899">
                <a:solidFill>
                  <a:schemeClr val="tx1">
                    <a:tint val="75000"/>
                  </a:schemeClr>
                </a:solidFill>
              </a:defRPr>
            </a:lvl5pPr>
            <a:lvl6pPr marL="1284732" indent="0">
              <a:buNone/>
              <a:defRPr sz="899">
                <a:solidFill>
                  <a:schemeClr val="tx1">
                    <a:tint val="75000"/>
                  </a:schemeClr>
                </a:solidFill>
              </a:defRPr>
            </a:lvl6pPr>
            <a:lvl7pPr marL="1541678" indent="0">
              <a:buNone/>
              <a:defRPr sz="899">
                <a:solidFill>
                  <a:schemeClr val="tx1">
                    <a:tint val="75000"/>
                  </a:schemeClr>
                </a:solidFill>
              </a:defRPr>
            </a:lvl7pPr>
            <a:lvl8pPr marL="1798625" indent="0">
              <a:buNone/>
              <a:defRPr sz="899">
                <a:solidFill>
                  <a:schemeClr val="tx1">
                    <a:tint val="75000"/>
                  </a:schemeClr>
                </a:solidFill>
              </a:defRPr>
            </a:lvl8pPr>
            <a:lvl9pPr marL="2055571" indent="0">
              <a:buNone/>
              <a:defRPr sz="8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ED68-26CC-EC4A-AE6B-69BD0119FC3F}" type="datetimeFigureOut">
              <a:rPr lang="en-US" smtClean="0"/>
              <a:t>4/7/24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BA2A9-8464-4544-A781-E030EACF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08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2538" y="2709279"/>
            <a:ext cx="3353872" cy="64575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95053" y="2709279"/>
            <a:ext cx="3353872" cy="64575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ED68-26CC-EC4A-AE6B-69BD0119FC3F}" type="datetimeFigureOut">
              <a:rPr lang="en-US" smtClean="0"/>
              <a:t>4/7/24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BA2A9-8464-4544-A781-E030EACF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73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565" y="541859"/>
            <a:ext cx="6806388" cy="1967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567" y="2494893"/>
            <a:ext cx="3338459" cy="1222709"/>
          </a:xfrm>
        </p:spPr>
        <p:txBody>
          <a:bodyPr anchor="b"/>
          <a:lstStyle>
            <a:lvl1pPr marL="0" indent="0">
              <a:buNone/>
              <a:defRPr sz="1349" b="1"/>
            </a:lvl1pPr>
            <a:lvl2pPr marL="256946" indent="0">
              <a:buNone/>
              <a:defRPr sz="1124" b="1"/>
            </a:lvl2pPr>
            <a:lvl3pPr marL="513893" indent="0">
              <a:buNone/>
              <a:defRPr sz="1012" b="1"/>
            </a:lvl3pPr>
            <a:lvl4pPr marL="770839" indent="0">
              <a:buNone/>
              <a:defRPr sz="899" b="1"/>
            </a:lvl4pPr>
            <a:lvl5pPr marL="1027786" indent="0">
              <a:buNone/>
              <a:defRPr sz="899" b="1"/>
            </a:lvl5pPr>
            <a:lvl6pPr marL="1284732" indent="0">
              <a:buNone/>
              <a:defRPr sz="899" b="1"/>
            </a:lvl6pPr>
            <a:lvl7pPr marL="1541678" indent="0">
              <a:buNone/>
              <a:defRPr sz="899" b="1"/>
            </a:lvl7pPr>
            <a:lvl8pPr marL="1798625" indent="0">
              <a:buNone/>
              <a:defRPr sz="899" b="1"/>
            </a:lvl8pPr>
            <a:lvl9pPr marL="2055571" indent="0">
              <a:buNone/>
              <a:defRPr sz="89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567" y="3717601"/>
            <a:ext cx="3338459" cy="546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95054" y="2494893"/>
            <a:ext cx="3354900" cy="1222709"/>
          </a:xfrm>
        </p:spPr>
        <p:txBody>
          <a:bodyPr anchor="b"/>
          <a:lstStyle>
            <a:lvl1pPr marL="0" indent="0">
              <a:buNone/>
              <a:defRPr sz="1349" b="1"/>
            </a:lvl1pPr>
            <a:lvl2pPr marL="256946" indent="0">
              <a:buNone/>
              <a:defRPr sz="1124" b="1"/>
            </a:lvl2pPr>
            <a:lvl3pPr marL="513893" indent="0">
              <a:buNone/>
              <a:defRPr sz="1012" b="1"/>
            </a:lvl3pPr>
            <a:lvl4pPr marL="770839" indent="0">
              <a:buNone/>
              <a:defRPr sz="899" b="1"/>
            </a:lvl4pPr>
            <a:lvl5pPr marL="1027786" indent="0">
              <a:buNone/>
              <a:defRPr sz="899" b="1"/>
            </a:lvl5pPr>
            <a:lvl6pPr marL="1284732" indent="0">
              <a:buNone/>
              <a:defRPr sz="899" b="1"/>
            </a:lvl6pPr>
            <a:lvl7pPr marL="1541678" indent="0">
              <a:buNone/>
              <a:defRPr sz="899" b="1"/>
            </a:lvl7pPr>
            <a:lvl8pPr marL="1798625" indent="0">
              <a:buNone/>
              <a:defRPr sz="899" b="1"/>
            </a:lvl8pPr>
            <a:lvl9pPr marL="2055571" indent="0">
              <a:buNone/>
              <a:defRPr sz="89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95054" y="3717601"/>
            <a:ext cx="3354900" cy="546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ED68-26CC-EC4A-AE6B-69BD0119FC3F}" type="datetimeFigureOut">
              <a:rPr lang="en-US" smtClean="0"/>
              <a:t>4/7/24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BA2A9-8464-4544-A781-E030EACF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597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ED68-26CC-EC4A-AE6B-69BD0119FC3F}" type="datetimeFigureOut">
              <a:rPr lang="en-US" smtClean="0"/>
              <a:t>4/7/24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BA2A9-8464-4544-A781-E030EACF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315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ED68-26CC-EC4A-AE6B-69BD0119FC3F}" type="datetimeFigureOut">
              <a:rPr lang="en-US" smtClean="0"/>
              <a:t>4/7/24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BA2A9-8464-4544-A781-E030EACF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893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566" y="678497"/>
            <a:ext cx="2545203" cy="2374742"/>
          </a:xfrm>
        </p:spPr>
        <p:txBody>
          <a:bodyPr anchor="b"/>
          <a:lstStyle>
            <a:lvl1pPr>
              <a:defRPr sz="17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4900" y="1465369"/>
            <a:ext cx="3995053" cy="7232596"/>
          </a:xfrm>
        </p:spPr>
        <p:txBody>
          <a:bodyPr/>
          <a:lstStyle>
            <a:lvl1pPr>
              <a:defRPr sz="1798"/>
            </a:lvl1pPr>
            <a:lvl2pPr>
              <a:defRPr sz="1574"/>
            </a:lvl2pPr>
            <a:lvl3pPr>
              <a:defRPr sz="1349"/>
            </a:lvl3pPr>
            <a:lvl4pPr>
              <a:defRPr sz="1124"/>
            </a:lvl4pPr>
            <a:lvl5pPr>
              <a:defRPr sz="1124"/>
            </a:lvl5pPr>
            <a:lvl6pPr>
              <a:defRPr sz="1124"/>
            </a:lvl6pPr>
            <a:lvl7pPr>
              <a:defRPr sz="1124"/>
            </a:lvl7pPr>
            <a:lvl8pPr>
              <a:defRPr sz="1124"/>
            </a:lvl8pPr>
            <a:lvl9pPr>
              <a:defRPr sz="112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3566" y="3053239"/>
            <a:ext cx="2545203" cy="5656503"/>
          </a:xfrm>
        </p:spPr>
        <p:txBody>
          <a:bodyPr/>
          <a:lstStyle>
            <a:lvl1pPr marL="0" indent="0">
              <a:buNone/>
              <a:defRPr sz="899"/>
            </a:lvl1pPr>
            <a:lvl2pPr marL="256946" indent="0">
              <a:buNone/>
              <a:defRPr sz="787"/>
            </a:lvl2pPr>
            <a:lvl3pPr marL="513893" indent="0">
              <a:buNone/>
              <a:defRPr sz="674"/>
            </a:lvl3pPr>
            <a:lvl4pPr marL="770839" indent="0">
              <a:buNone/>
              <a:defRPr sz="562"/>
            </a:lvl4pPr>
            <a:lvl5pPr marL="1027786" indent="0">
              <a:buNone/>
              <a:defRPr sz="562"/>
            </a:lvl5pPr>
            <a:lvl6pPr marL="1284732" indent="0">
              <a:buNone/>
              <a:defRPr sz="562"/>
            </a:lvl6pPr>
            <a:lvl7pPr marL="1541678" indent="0">
              <a:buNone/>
              <a:defRPr sz="562"/>
            </a:lvl7pPr>
            <a:lvl8pPr marL="1798625" indent="0">
              <a:buNone/>
              <a:defRPr sz="562"/>
            </a:lvl8pPr>
            <a:lvl9pPr marL="2055571" indent="0">
              <a:buNone/>
              <a:defRPr sz="56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ED68-26CC-EC4A-AE6B-69BD0119FC3F}" type="datetimeFigureOut">
              <a:rPr lang="en-US" smtClean="0"/>
              <a:t>4/7/24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BA2A9-8464-4544-A781-E030EACF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45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566" y="678497"/>
            <a:ext cx="2545203" cy="2374742"/>
          </a:xfrm>
        </p:spPr>
        <p:txBody>
          <a:bodyPr anchor="b"/>
          <a:lstStyle>
            <a:lvl1pPr>
              <a:defRPr sz="17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54900" y="1465369"/>
            <a:ext cx="3995053" cy="7232596"/>
          </a:xfrm>
        </p:spPr>
        <p:txBody>
          <a:bodyPr anchor="t"/>
          <a:lstStyle>
            <a:lvl1pPr marL="0" indent="0">
              <a:buNone/>
              <a:defRPr sz="1798"/>
            </a:lvl1pPr>
            <a:lvl2pPr marL="256946" indent="0">
              <a:buNone/>
              <a:defRPr sz="1574"/>
            </a:lvl2pPr>
            <a:lvl3pPr marL="513893" indent="0">
              <a:buNone/>
              <a:defRPr sz="1349"/>
            </a:lvl3pPr>
            <a:lvl4pPr marL="770839" indent="0">
              <a:buNone/>
              <a:defRPr sz="1124"/>
            </a:lvl4pPr>
            <a:lvl5pPr marL="1027786" indent="0">
              <a:buNone/>
              <a:defRPr sz="1124"/>
            </a:lvl5pPr>
            <a:lvl6pPr marL="1284732" indent="0">
              <a:buNone/>
              <a:defRPr sz="1124"/>
            </a:lvl6pPr>
            <a:lvl7pPr marL="1541678" indent="0">
              <a:buNone/>
              <a:defRPr sz="1124"/>
            </a:lvl7pPr>
            <a:lvl8pPr marL="1798625" indent="0">
              <a:buNone/>
              <a:defRPr sz="1124"/>
            </a:lvl8pPr>
            <a:lvl9pPr marL="2055571" indent="0">
              <a:buNone/>
              <a:defRPr sz="112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3566" y="3053239"/>
            <a:ext cx="2545203" cy="5656503"/>
          </a:xfrm>
        </p:spPr>
        <p:txBody>
          <a:bodyPr/>
          <a:lstStyle>
            <a:lvl1pPr marL="0" indent="0">
              <a:buNone/>
              <a:defRPr sz="899"/>
            </a:lvl1pPr>
            <a:lvl2pPr marL="256946" indent="0">
              <a:buNone/>
              <a:defRPr sz="787"/>
            </a:lvl2pPr>
            <a:lvl3pPr marL="513893" indent="0">
              <a:buNone/>
              <a:defRPr sz="674"/>
            </a:lvl3pPr>
            <a:lvl4pPr marL="770839" indent="0">
              <a:buNone/>
              <a:defRPr sz="562"/>
            </a:lvl4pPr>
            <a:lvl5pPr marL="1027786" indent="0">
              <a:buNone/>
              <a:defRPr sz="562"/>
            </a:lvl5pPr>
            <a:lvl6pPr marL="1284732" indent="0">
              <a:buNone/>
              <a:defRPr sz="562"/>
            </a:lvl6pPr>
            <a:lvl7pPr marL="1541678" indent="0">
              <a:buNone/>
              <a:defRPr sz="562"/>
            </a:lvl7pPr>
            <a:lvl8pPr marL="1798625" indent="0">
              <a:buNone/>
              <a:defRPr sz="562"/>
            </a:lvl8pPr>
            <a:lvl9pPr marL="2055571" indent="0">
              <a:buNone/>
              <a:defRPr sz="56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ED68-26CC-EC4A-AE6B-69BD0119FC3F}" type="datetimeFigureOut">
              <a:rPr lang="en-US" smtClean="0"/>
              <a:t>4/7/24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BA2A9-8464-4544-A781-E030EACF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289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2538" y="541859"/>
            <a:ext cx="6806388" cy="1967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2538" y="2709279"/>
            <a:ext cx="6806388" cy="6457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2538" y="9433003"/>
            <a:ext cx="1775579" cy="5418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FED68-26CC-EC4A-AE6B-69BD0119FC3F}" type="datetimeFigureOut">
              <a:rPr lang="en-US" smtClean="0"/>
              <a:t>4/7/24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14047" y="9433003"/>
            <a:ext cx="2663369" cy="5418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3346" y="9433003"/>
            <a:ext cx="1775579" cy="5418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BA2A9-8464-4544-A781-E030EACF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625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3893" rtl="0" eaLnBrk="1" latinLnBrk="0" hangingPunct="1">
        <a:lnSpc>
          <a:spcPct val="90000"/>
        </a:lnSpc>
        <a:spcBef>
          <a:spcPct val="0"/>
        </a:spcBef>
        <a:buNone/>
        <a:defRPr sz="247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473" indent="-128473" algn="l" defTabSz="513893" rtl="0" eaLnBrk="1" latinLnBrk="0" hangingPunct="1">
        <a:lnSpc>
          <a:spcPct val="90000"/>
        </a:lnSpc>
        <a:spcBef>
          <a:spcPts val="562"/>
        </a:spcBef>
        <a:buFont typeface="Arial" panose="020B0604020202020204" pitchFamily="34" charset="0"/>
        <a:buChar char="•"/>
        <a:defRPr sz="1574" kern="1200">
          <a:solidFill>
            <a:schemeClr val="tx1"/>
          </a:solidFill>
          <a:latin typeface="+mn-lt"/>
          <a:ea typeface="+mn-ea"/>
          <a:cs typeface="+mn-cs"/>
        </a:defRPr>
      </a:lvl1pPr>
      <a:lvl2pPr marL="385420" indent="-128473" algn="l" defTabSz="51389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2pPr>
      <a:lvl3pPr marL="642366" indent="-128473" algn="l" defTabSz="51389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4" kern="1200">
          <a:solidFill>
            <a:schemeClr val="tx1"/>
          </a:solidFill>
          <a:latin typeface="+mn-lt"/>
          <a:ea typeface="+mn-ea"/>
          <a:cs typeface="+mn-cs"/>
        </a:defRPr>
      </a:lvl3pPr>
      <a:lvl4pPr marL="899312" indent="-128473" algn="l" defTabSz="51389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2" kern="1200">
          <a:solidFill>
            <a:schemeClr val="tx1"/>
          </a:solidFill>
          <a:latin typeface="+mn-lt"/>
          <a:ea typeface="+mn-ea"/>
          <a:cs typeface="+mn-cs"/>
        </a:defRPr>
      </a:lvl4pPr>
      <a:lvl5pPr marL="1156259" indent="-128473" algn="l" defTabSz="51389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2" kern="1200">
          <a:solidFill>
            <a:schemeClr val="tx1"/>
          </a:solidFill>
          <a:latin typeface="+mn-lt"/>
          <a:ea typeface="+mn-ea"/>
          <a:cs typeface="+mn-cs"/>
        </a:defRPr>
      </a:lvl5pPr>
      <a:lvl6pPr marL="1413205" indent="-128473" algn="l" defTabSz="51389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2" kern="1200">
          <a:solidFill>
            <a:schemeClr val="tx1"/>
          </a:solidFill>
          <a:latin typeface="+mn-lt"/>
          <a:ea typeface="+mn-ea"/>
          <a:cs typeface="+mn-cs"/>
        </a:defRPr>
      </a:lvl6pPr>
      <a:lvl7pPr marL="1670152" indent="-128473" algn="l" defTabSz="51389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2" kern="1200">
          <a:solidFill>
            <a:schemeClr val="tx1"/>
          </a:solidFill>
          <a:latin typeface="+mn-lt"/>
          <a:ea typeface="+mn-ea"/>
          <a:cs typeface="+mn-cs"/>
        </a:defRPr>
      </a:lvl7pPr>
      <a:lvl8pPr marL="1927098" indent="-128473" algn="l" defTabSz="51389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2" kern="1200">
          <a:solidFill>
            <a:schemeClr val="tx1"/>
          </a:solidFill>
          <a:latin typeface="+mn-lt"/>
          <a:ea typeface="+mn-ea"/>
          <a:cs typeface="+mn-cs"/>
        </a:defRPr>
      </a:lvl8pPr>
      <a:lvl9pPr marL="2184044" indent="-128473" algn="l" defTabSz="51389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3893" rtl="0" eaLnBrk="1" latinLnBrk="0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1pPr>
      <a:lvl2pPr marL="256946" algn="l" defTabSz="513893" rtl="0" eaLnBrk="1" latinLnBrk="0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2pPr>
      <a:lvl3pPr marL="513893" algn="l" defTabSz="513893" rtl="0" eaLnBrk="1" latinLnBrk="0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3pPr>
      <a:lvl4pPr marL="770839" algn="l" defTabSz="513893" rtl="0" eaLnBrk="1" latinLnBrk="0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4pPr>
      <a:lvl5pPr marL="1027786" algn="l" defTabSz="513893" rtl="0" eaLnBrk="1" latinLnBrk="0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5pPr>
      <a:lvl6pPr marL="1284732" algn="l" defTabSz="513893" rtl="0" eaLnBrk="1" latinLnBrk="0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6pPr>
      <a:lvl7pPr marL="1541678" algn="l" defTabSz="513893" rtl="0" eaLnBrk="1" latinLnBrk="0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7pPr>
      <a:lvl8pPr marL="1798625" algn="l" defTabSz="513893" rtl="0" eaLnBrk="1" latinLnBrk="0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8pPr>
      <a:lvl9pPr marL="2055571" algn="l" defTabSz="513893" rtl="0" eaLnBrk="1" latinLnBrk="0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8533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atement Size with Bleed" id="{626A3A9D-7382-6F4E-A962-C6F7DAE214B5}" vid="{F1A2034A-5DCE-A64C-AFE6-8397F17AE5C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Jordon Styrk</dc:creator>
  <cp:lastModifiedBy>Jordon Styrk</cp:lastModifiedBy>
  <cp:revision>2</cp:revision>
  <dcterms:created xsi:type="dcterms:W3CDTF">2024-04-07T12:39:34Z</dcterms:created>
  <dcterms:modified xsi:type="dcterms:W3CDTF">2024-04-07T13:06:44Z</dcterms:modified>
</cp:coreProperties>
</file>