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5148263" cy="7891463"/>
  <p:notesSz cx="6858000" cy="9144000"/>
  <p:defaultTextStyle>
    <a:defPPr>
      <a:defRPr lang="en-US"/>
    </a:defPPr>
    <a:lvl1pPr marL="0" algn="l" defTabSz="457823" rtl="0" eaLnBrk="1" latinLnBrk="0" hangingPunct="1">
      <a:defRPr sz="1803" kern="1200">
        <a:solidFill>
          <a:schemeClr val="tx1"/>
        </a:solidFill>
        <a:latin typeface="+mn-lt"/>
        <a:ea typeface="+mn-ea"/>
        <a:cs typeface="+mn-cs"/>
      </a:defRPr>
    </a:lvl1pPr>
    <a:lvl2pPr marL="457823" algn="l" defTabSz="457823" rtl="0" eaLnBrk="1" latinLnBrk="0" hangingPunct="1">
      <a:defRPr sz="1803" kern="1200">
        <a:solidFill>
          <a:schemeClr val="tx1"/>
        </a:solidFill>
        <a:latin typeface="+mn-lt"/>
        <a:ea typeface="+mn-ea"/>
        <a:cs typeface="+mn-cs"/>
      </a:defRPr>
    </a:lvl2pPr>
    <a:lvl3pPr marL="915648" algn="l" defTabSz="457823" rtl="0" eaLnBrk="1" latinLnBrk="0" hangingPunct="1">
      <a:defRPr sz="1803" kern="1200">
        <a:solidFill>
          <a:schemeClr val="tx1"/>
        </a:solidFill>
        <a:latin typeface="+mn-lt"/>
        <a:ea typeface="+mn-ea"/>
        <a:cs typeface="+mn-cs"/>
      </a:defRPr>
    </a:lvl3pPr>
    <a:lvl4pPr marL="1373471" algn="l" defTabSz="457823" rtl="0" eaLnBrk="1" latinLnBrk="0" hangingPunct="1">
      <a:defRPr sz="1803" kern="1200">
        <a:solidFill>
          <a:schemeClr val="tx1"/>
        </a:solidFill>
        <a:latin typeface="+mn-lt"/>
        <a:ea typeface="+mn-ea"/>
        <a:cs typeface="+mn-cs"/>
      </a:defRPr>
    </a:lvl4pPr>
    <a:lvl5pPr marL="1831295" algn="l" defTabSz="457823" rtl="0" eaLnBrk="1" latinLnBrk="0" hangingPunct="1">
      <a:defRPr sz="1803" kern="1200">
        <a:solidFill>
          <a:schemeClr val="tx1"/>
        </a:solidFill>
        <a:latin typeface="+mn-lt"/>
        <a:ea typeface="+mn-ea"/>
        <a:cs typeface="+mn-cs"/>
      </a:defRPr>
    </a:lvl5pPr>
    <a:lvl6pPr marL="2289119" algn="l" defTabSz="457823" rtl="0" eaLnBrk="1" latinLnBrk="0" hangingPunct="1">
      <a:defRPr sz="1803" kern="1200">
        <a:solidFill>
          <a:schemeClr val="tx1"/>
        </a:solidFill>
        <a:latin typeface="+mn-lt"/>
        <a:ea typeface="+mn-ea"/>
        <a:cs typeface="+mn-cs"/>
      </a:defRPr>
    </a:lvl6pPr>
    <a:lvl7pPr marL="2746943" algn="l" defTabSz="457823" rtl="0" eaLnBrk="1" latinLnBrk="0" hangingPunct="1">
      <a:defRPr sz="1803" kern="1200">
        <a:solidFill>
          <a:schemeClr val="tx1"/>
        </a:solidFill>
        <a:latin typeface="+mn-lt"/>
        <a:ea typeface="+mn-ea"/>
        <a:cs typeface="+mn-cs"/>
      </a:defRPr>
    </a:lvl7pPr>
    <a:lvl8pPr marL="3204766" algn="l" defTabSz="457823" rtl="0" eaLnBrk="1" latinLnBrk="0" hangingPunct="1">
      <a:defRPr sz="1803" kern="1200">
        <a:solidFill>
          <a:schemeClr val="tx1"/>
        </a:solidFill>
        <a:latin typeface="+mn-lt"/>
        <a:ea typeface="+mn-ea"/>
        <a:cs typeface="+mn-cs"/>
      </a:defRPr>
    </a:lvl8pPr>
    <a:lvl9pPr marL="3662590" algn="l" defTabSz="457823" rtl="0" eaLnBrk="1" latinLnBrk="0" hangingPunct="1">
      <a:defRPr sz="18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7"/>
  </p:normalViewPr>
  <p:slideViewPr>
    <p:cSldViewPr snapToGrid="0">
      <p:cViewPr varScale="1">
        <p:scale>
          <a:sx n="91" d="100"/>
          <a:sy n="91" d="100"/>
        </p:scale>
        <p:origin x="3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6122" y="1291498"/>
            <a:ext cx="4376023" cy="2747398"/>
          </a:xfrm>
        </p:spPr>
        <p:txBody>
          <a:bodyPr anchor="b"/>
          <a:lstStyle>
            <a:lvl1pPr algn="ctr">
              <a:defRPr sz="337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533" y="4144846"/>
            <a:ext cx="3861198" cy="1905276"/>
          </a:xfrm>
        </p:spPr>
        <p:txBody>
          <a:bodyPr/>
          <a:lstStyle>
            <a:lvl1pPr marL="0" indent="0" algn="ctr">
              <a:buNone/>
              <a:defRPr sz="1349"/>
            </a:lvl1pPr>
            <a:lvl2pPr marL="256946" indent="0" algn="ctr">
              <a:buNone/>
              <a:defRPr sz="1124"/>
            </a:lvl2pPr>
            <a:lvl3pPr marL="513893" indent="0" algn="ctr">
              <a:buNone/>
              <a:defRPr sz="1012"/>
            </a:lvl3pPr>
            <a:lvl4pPr marL="770839" indent="0" algn="ctr">
              <a:buNone/>
              <a:defRPr sz="899"/>
            </a:lvl4pPr>
            <a:lvl5pPr marL="1027786" indent="0" algn="ctr">
              <a:buNone/>
              <a:defRPr sz="899"/>
            </a:lvl5pPr>
            <a:lvl6pPr marL="1284732" indent="0" algn="ctr">
              <a:buNone/>
              <a:defRPr sz="899"/>
            </a:lvl6pPr>
            <a:lvl7pPr marL="1541678" indent="0" algn="ctr">
              <a:buNone/>
              <a:defRPr sz="899"/>
            </a:lvl7pPr>
            <a:lvl8pPr marL="1798625" indent="0" algn="ctr">
              <a:buNone/>
              <a:defRPr sz="899"/>
            </a:lvl8pPr>
            <a:lvl9pPr marL="2055571" indent="0" algn="ctr">
              <a:buNone/>
              <a:defRPr sz="89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D68-26CC-EC4A-AE6B-69BD0119FC3F}" type="datetimeFigureOut">
              <a:rPr lang="en-US" smtClean="0"/>
              <a:t>4/7/24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BA2A9-8464-4544-A781-E030EAC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741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D68-26CC-EC4A-AE6B-69BD0119FC3F}" type="datetimeFigureOut">
              <a:rPr lang="en-US" smtClean="0"/>
              <a:t>4/7/24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BA2A9-8464-4544-A781-E030EAC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774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4226" y="420148"/>
            <a:ext cx="1110094" cy="6687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944" y="420148"/>
            <a:ext cx="3265929" cy="6687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D68-26CC-EC4A-AE6B-69BD0119FC3F}" type="datetimeFigureOut">
              <a:rPr lang="en-US" smtClean="0"/>
              <a:t>4/7/24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BA2A9-8464-4544-A781-E030EAC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963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D68-26CC-EC4A-AE6B-69BD0119FC3F}" type="datetimeFigureOut">
              <a:rPr lang="en-US" smtClean="0"/>
              <a:t>4/7/24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BA2A9-8464-4544-A781-E030EAC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88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262" y="1967388"/>
            <a:ext cx="4440378" cy="3282629"/>
          </a:xfrm>
        </p:spPr>
        <p:txBody>
          <a:bodyPr anchor="b"/>
          <a:lstStyle>
            <a:lvl1pPr>
              <a:defRPr sz="337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262" y="5281073"/>
            <a:ext cx="4440378" cy="1726257"/>
          </a:xfrm>
        </p:spPr>
        <p:txBody>
          <a:bodyPr/>
          <a:lstStyle>
            <a:lvl1pPr marL="0" indent="0">
              <a:buNone/>
              <a:defRPr sz="1349">
                <a:solidFill>
                  <a:schemeClr val="tx1"/>
                </a:solidFill>
              </a:defRPr>
            </a:lvl1pPr>
            <a:lvl2pPr marL="256946" indent="0">
              <a:buNone/>
              <a:defRPr sz="1124">
                <a:solidFill>
                  <a:schemeClr val="tx1">
                    <a:tint val="75000"/>
                  </a:schemeClr>
                </a:solidFill>
              </a:defRPr>
            </a:lvl2pPr>
            <a:lvl3pPr marL="513893" indent="0">
              <a:buNone/>
              <a:defRPr sz="1012">
                <a:solidFill>
                  <a:schemeClr val="tx1">
                    <a:tint val="75000"/>
                  </a:schemeClr>
                </a:solidFill>
              </a:defRPr>
            </a:lvl3pPr>
            <a:lvl4pPr marL="770839" indent="0">
              <a:buNone/>
              <a:defRPr sz="899">
                <a:solidFill>
                  <a:schemeClr val="tx1">
                    <a:tint val="75000"/>
                  </a:schemeClr>
                </a:solidFill>
              </a:defRPr>
            </a:lvl4pPr>
            <a:lvl5pPr marL="1027786" indent="0">
              <a:buNone/>
              <a:defRPr sz="899">
                <a:solidFill>
                  <a:schemeClr val="tx1">
                    <a:tint val="75000"/>
                  </a:schemeClr>
                </a:solidFill>
              </a:defRPr>
            </a:lvl5pPr>
            <a:lvl6pPr marL="1284732" indent="0">
              <a:buNone/>
              <a:defRPr sz="899">
                <a:solidFill>
                  <a:schemeClr val="tx1">
                    <a:tint val="75000"/>
                  </a:schemeClr>
                </a:solidFill>
              </a:defRPr>
            </a:lvl6pPr>
            <a:lvl7pPr marL="1541678" indent="0">
              <a:buNone/>
              <a:defRPr sz="899">
                <a:solidFill>
                  <a:schemeClr val="tx1">
                    <a:tint val="75000"/>
                  </a:schemeClr>
                </a:solidFill>
              </a:defRPr>
            </a:lvl7pPr>
            <a:lvl8pPr marL="1798625" indent="0">
              <a:buNone/>
              <a:defRPr sz="899">
                <a:solidFill>
                  <a:schemeClr val="tx1">
                    <a:tint val="75000"/>
                  </a:schemeClr>
                </a:solidFill>
              </a:defRPr>
            </a:lvl8pPr>
            <a:lvl9pPr marL="2055571" indent="0">
              <a:buNone/>
              <a:defRPr sz="8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D68-26CC-EC4A-AE6B-69BD0119FC3F}" type="datetimeFigureOut">
              <a:rPr lang="en-US" smtClean="0"/>
              <a:t>4/7/24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BA2A9-8464-4544-A781-E030EAC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0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943" y="2100737"/>
            <a:ext cx="2188012" cy="5007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6308" y="2100737"/>
            <a:ext cx="2188012" cy="5007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D68-26CC-EC4A-AE6B-69BD0119FC3F}" type="datetimeFigureOut">
              <a:rPr lang="en-US" smtClean="0"/>
              <a:t>4/7/24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BA2A9-8464-4544-A781-E030EAC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73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613" y="420150"/>
            <a:ext cx="4440378" cy="152531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615" y="1934505"/>
            <a:ext cx="2177957" cy="948072"/>
          </a:xfrm>
        </p:spPr>
        <p:txBody>
          <a:bodyPr anchor="b"/>
          <a:lstStyle>
            <a:lvl1pPr marL="0" indent="0">
              <a:buNone/>
              <a:defRPr sz="1349" b="1"/>
            </a:lvl1pPr>
            <a:lvl2pPr marL="256946" indent="0">
              <a:buNone/>
              <a:defRPr sz="1124" b="1"/>
            </a:lvl2pPr>
            <a:lvl3pPr marL="513893" indent="0">
              <a:buNone/>
              <a:defRPr sz="1012" b="1"/>
            </a:lvl3pPr>
            <a:lvl4pPr marL="770839" indent="0">
              <a:buNone/>
              <a:defRPr sz="899" b="1"/>
            </a:lvl4pPr>
            <a:lvl5pPr marL="1027786" indent="0">
              <a:buNone/>
              <a:defRPr sz="899" b="1"/>
            </a:lvl5pPr>
            <a:lvl6pPr marL="1284732" indent="0">
              <a:buNone/>
              <a:defRPr sz="899" b="1"/>
            </a:lvl6pPr>
            <a:lvl7pPr marL="1541678" indent="0">
              <a:buNone/>
              <a:defRPr sz="899" b="1"/>
            </a:lvl7pPr>
            <a:lvl8pPr marL="1798625" indent="0">
              <a:buNone/>
              <a:defRPr sz="899" b="1"/>
            </a:lvl8pPr>
            <a:lvl9pPr marL="2055571" indent="0">
              <a:buNone/>
              <a:defRPr sz="89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615" y="2882576"/>
            <a:ext cx="2177957" cy="42398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6308" y="1934505"/>
            <a:ext cx="2188683" cy="948072"/>
          </a:xfrm>
        </p:spPr>
        <p:txBody>
          <a:bodyPr anchor="b"/>
          <a:lstStyle>
            <a:lvl1pPr marL="0" indent="0">
              <a:buNone/>
              <a:defRPr sz="1349" b="1"/>
            </a:lvl1pPr>
            <a:lvl2pPr marL="256946" indent="0">
              <a:buNone/>
              <a:defRPr sz="1124" b="1"/>
            </a:lvl2pPr>
            <a:lvl3pPr marL="513893" indent="0">
              <a:buNone/>
              <a:defRPr sz="1012" b="1"/>
            </a:lvl3pPr>
            <a:lvl4pPr marL="770839" indent="0">
              <a:buNone/>
              <a:defRPr sz="899" b="1"/>
            </a:lvl4pPr>
            <a:lvl5pPr marL="1027786" indent="0">
              <a:buNone/>
              <a:defRPr sz="899" b="1"/>
            </a:lvl5pPr>
            <a:lvl6pPr marL="1284732" indent="0">
              <a:buNone/>
              <a:defRPr sz="899" b="1"/>
            </a:lvl6pPr>
            <a:lvl7pPr marL="1541678" indent="0">
              <a:buNone/>
              <a:defRPr sz="899" b="1"/>
            </a:lvl7pPr>
            <a:lvl8pPr marL="1798625" indent="0">
              <a:buNone/>
              <a:defRPr sz="899" b="1"/>
            </a:lvl8pPr>
            <a:lvl9pPr marL="2055571" indent="0">
              <a:buNone/>
              <a:defRPr sz="89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6308" y="2882576"/>
            <a:ext cx="2188683" cy="42398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D68-26CC-EC4A-AE6B-69BD0119FC3F}" type="datetimeFigureOut">
              <a:rPr lang="en-US" smtClean="0"/>
              <a:t>4/7/24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BA2A9-8464-4544-A781-E030EAC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597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D68-26CC-EC4A-AE6B-69BD0119FC3F}" type="datetimeFigureOut">
              <a:rPr lang="en-US" smtClean="0"/>
              <a:t>4/7/24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BA2A9-8464-4544-A781-E030EAC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31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D68-26CC-EC4A-AE6B-69BD0119FC3F}" type="datetimeFigureOut">
              <a:rPr lang="en-US" smtClean="0"/>
              <a:t>4/7/24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BA2A9-8464-4544-A781-E030EAC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893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614" y="526097"/>
            <a:ext cx="1660449" cy="1841342"/>
          </a:xfrm>
        </p:spPr>
        <p:txBody>
          <a:bodyPr anchor="b"/>
          <a:lstStyle>
            <a:lvl1pPr>
              <a:defRPr sz="17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8683" y="1136227"/>
            <a:ext cx="2606308" cy="5608054"/>
          </a:xfrm>
        </p:spPr>
        <p:txBody>
          <a:bodyPr/>
          <a:lstStyle>
            <a:lvl1pPr>
              <a:defRPr sz="1798"/>
            </a:lvl1pPr>
            <a:lvl2pPr>
              <a:defRPr sz="1574"/>
            </a:lvl2pPr>
            <a:lvl3pPr>
              <a:defRPr sz="1349"/>
            </a:lvl3pPr>
            <a:lvl4pPr>
              <a:defRPr sz="1124"/>
            </a:lvl4pPr>
            <a:lvl5pPr>
              <a:defRPr sz="1124"/>
            </a:lvl5pPr>
            <a:lvl6pPr>
              <a:defRPr sz="1124"/>
            </a:lvl6pPr>
            <a:lvl7pPr>
              <a:defRPr sz="1124"/>
            </a:lvl7pPr>
            <a:lvl8pPr>
              <a:defRPr sz="1124"/>
            </a:lvl8pPr>
            <a:lvl9pPr>
              <a:defRPr sz="112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614" y="2367439"/>
            <a:ext cx="1660449" cy="4385974"/>
          </a:xfrm>
        </p:spPr>
        <p:txBody>
          <a:bodyPr/>
          <a:lstStyle>
            <a:lvl1pPr marL="0" indent="0">
              <a:buNone/>
              <a:defRPr sz="899"/>
            </a:lvl1pPr>
            <a:lvl2pPr marL="256946" indent="0">
              <a:buNone/>
              <a:defRPr sz="787"/>
            </a:lvl2pPr>
            <a:lvl3pPr marL="513893" indent="0">
              <a:buNone/>
              <a:defRPr sz="674"/>
            </a:lvl3pPr>
            <a:lvl4pPr marL="770839" indent="0">
              <a:buNone/>
              <a:defRPr sz="562"/>
            </a:lvl4pPr>
            <a:lvl5pPr marL="1027786" indent="0">
              <a:buNone/>
              <a:defRPr sz="562"/>
            </a:lvl5pPr>
            <a:lvl6pPr marL="1284732" indent="0">
              <a:buNone/>
              <a:defRPr sz="562"/>
            </a:lvl6pPr>
            <a:lvl7pPr marL="1541678" indent="0">
              <a:buNone/>
              <a:defRPr sz="562"/>
            </a:lvl7pPr>
            <a:lvl8pPr marL="1798625" indent="0">
              <a:buNone/>
              <a:defRPr sz="562"/>
            </a:lvl8pPr>
            <a:lvl9pPr marL="2055571" indent="0">
              <a:buNone/>
              <a:defRPr sz="5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D68-26CC-EC4A-AE6B-69BD0119FC3F}" type="datetimeFigureOut">
              <a:rPr lang="en-US" smtClean="0"/>
              <a:t>4/7/24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BA2A9-8464-4544-A781-E030EAC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4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614" y="526097"/>
            <a:ext cx="1660449" cy="1841342"/>
          </a:xfrm>
        </p:spPr>
        <p:txBody>
          <a:bodyPr anchor="b"/>
          <a:lstStyle>
            <a:lvl1pPr>
              <a:defRPr sz="17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8683" y="1136227"/>
            <a:ext cx="2606308" cy="5608054"/>
          </a:xfrm>
        </p:spPr>
        <p:txBody>
          <a:bodyPr anchor="t"/>
          <a:lstStyle>
            <a:lvl1pPr marL="0" indent="0">
              <a:buNone/>
              <a:defRPr sz="1798"/>
            </a:lvl1pPr>
            <a:lvl2pPr marL="256946" indent="0">
              <a:buNone/>
              <a:defRPr sz="1574"/>
            </a:lvl2pPr>
            <a:lvl3pPr marL="513893" indent="0">
              <a:buNone/>
              <a:defRPr sz="1349"/>
            </a:lvl3pPr>
            <a:lvl4pPr marL="770839" indent="0">
              <a:buNone/>
              <a:defRPr sz="1124"/>
            </a:lvl4pPr>
            <a:lvl5pPr marL="1027786" indent="0">
              <a:buNone/>
              <a:defRPr sz="1124"/>
            </a:lvl5pPr>
            <a:lvl6pPr marL="1284732" indent="0">
              <a:buNone/>
              <a:defRPr sz="1124"/>
            </a:lvl6pPr>
            <a:lvl7pPr marL="1541678" indent="0">
              <a:buNone/>
              <a:defRPr sz="1124"/>
            </a:lvl7pPr>
            <a:lvl8pPr marL="1798625" indent="0">
              <a:buNone/>
              <a:defRPr sz="1124"/>
            </a:lvl8pPr>
            <a:lvl9pPr marL="2055571" indent="0">
              <a:buNone/>
              <a:defRPr sz="112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614" y="2367439"/>
            <a:ext cx="1660449" cy="4385974"/>
          </a:xfrm>
        </p:spPr>
        <p:txBody>
          <a:bodyPr/>
          <a:lstStyle>
            <a:lvl1pPr marL="0" indent="0">
              <a:buNone/>
              <a:defRPr sz="899"/>
            </a:lvl1pPr>
            <a:lvl2pPr marL="256946" indent="0">
              <a:buNone/>
              <a:defRPr sz="787"/>
            </a:lvl2pPr>
            <a:lvl3pPr marL="513893" indent="0">
              <a:buNone/>
              <a:defRPr sz="674"/>
            </a:lvl3pPr>
            <a:lvl4pPr marL="770839" indent="0">
              <a:buNone/>
              <a:defRPr sz="562"/>
            </a:lvl4pPr>
            <a:lvl5pPr marL="1027786" indent="0">
              <a:buNone/>
              <a:defRPr sz="562"/>
            </a:lvl5pPr>
            <a:lvl6pPr marL="1284732" indent="0">
              <a:buNone/>
              <a:defRPr sz="562"/>
            </a:lvl6pPr>
            <a:lvl7pPr marL="1541678" indent="0">
              <a:buNone/>
              <a:defRPr sz="562"/>
            </a:lvl7pPr>
            <a:lvl8pPr marL="1798625" indent="0">
              <a:buNone/>
              <a:defRPr sz="562"/>
            </a:lvl8pPr>
            <a:lvl9pPr marL="2055571" indent="0">
              <a:buNone/>
              <a:defRPr sz="5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D68-26CC-EC4A-AE6B-69BD0119FC3F}" type="datetimeFigureOut">
              <a:rPr lang="en-US" smtClean="0"/>
              <a:t>4/7/24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BA2A9-8464-4544-A781-E030EAC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89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943" y="420150"/>
            <a:ext cx="4440378" cy="1525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943" y="2100737"/>
            <a:ext cx="4440378" cy="5007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943" y="7314219"/>
            <a:ext cx="1158359" cy="42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FED68-26CC-EC4A-AE6B-69BD0119FC3F}" type="datetimeFigureOut">
              <a:rPr lang="en-US" smtClean="0"/>
              <a:t>4/7/24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5362" y="7314219"/>
            <a:ext cx="1737539" cy="42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5961" y="7314219"/>
            <a:ext cx="1158359" cy="42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BA2A9-8464-4544-A781-E030EAC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25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3893" rtl="0" eaLnBrk="1" latinLnBrk="0" hangingPunct="1">
        <a:lnSpc>
          <a:spcPct val="90000"/>
        </a:lnSpc>
        <a:spcBef>
          <a:spcPct val="0"/>
        </a:spcBef>
        <a:buNone/>
        <a:defRPr sz="247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473" indent="-128473" algn="l" defTabSz="513893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1574" kern="1200">
          <a:solidFill>
            <a:schemeClr val="tx1"/>
          </a:solidFill>
          <a:latin typeface="+mn-lt"/>
          <a:ea typeface="+mn-ea"/>
          <a:cs typeface="+mn-cs"/>
        </a:defRPr>
      </a:lvl1pPr>
      <a:lvl2pPr marL="385420" indent="-128473" algn="l" defTabSz="51389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2pPr>
      <a:lvl3pPr marL="642366" indent="-128473" algn="l" defTabSz="51389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4" kern="1200">
          <a:solidFill>
            <a:schemeClr val="tx1"/>
          </a:solidFill>
          <a:latin typeface="+mn-lt"/>
          <a:ea typeface="+mn-ea"/>
          <a:cs typeface="+mn-cs"/>
        </a:defRPr>
      </a:lvl3pPr>
      <a:lvl4pPr marL="899312" indent="-128473" algn="l" defTabSz="51389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2" kern="1200">
          <a:solidFill>
            <a:schemeClr val="tx1"/>
          </a:solidFill>
          <a:latin typeface="+mn-lt"/>
          <a:ea typeface="+mn-ea"/>
          <a:cs typeface="+mn-cs"/>
        </a:defRPr>
      </a:lvl4pPr>
      <a:lvl5pPr marL="1156259" indent="-128473" algn="l" defTabSz="51389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2" kern="1200">
          <a:solidFill>
            <a:schemeClr val="tx1"/>
          </a:solidFill>
          <a:latin typeface="+mn-lt"/>
          <a:ea typeface="+mn-ea"/>
          <a:cs typeface="+mn-cs"/>
        </a:defRPr>
      </a:lvl5pPr>
      <a:lvl6pPr marL="1413205" indent="-128473" algn="l" defTabSz="51389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2" kern="1200">
          <a:solidFill>
            <a:schemeClr val="tx1"/>
          </a:solidFill>
          <a:latin typeface="+mn-lt"/>
          <a:ea typeface="+mn-ea"/>
          <a:cs typeface="+mn-cs"/>
        </a:defRPr>
      </a:lvl6pPr>
      <a:lvl7pPr marL="1670152" indent="-128473" algn="l" defTabSz="51389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2" kern="1200">
          <a:solidFill>
            <a:schemeClr val="tx1"/>
          </a:solidFill>
          <a:latin typeface="+mn-lt"/>
          <a:ea typeface="+mn-ea"/>
          <a:cs typeface="+mn-cs"/>
        </a:defRPr>
      </a:lvl7pPr>
      <a:lvl8pPr marL="1927098" indent="-128473" algn="l" defTabSz="51389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2" kern="1200">
          <a:solidFill>
            <a:schemeClr val="tx1"/>
          </a:solidFill>
          <a:latin typeface="+mn-lt"/>
          <a:ea typeface="+mn-ea"/>
          <a:cs typeface="+mn-cs"/>
        </a:defRPr>
      </a:lvl8pPr>
      <a:lvl9pPr marL="2184044" indent="-128473" algn="l" defTabSz="51389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3893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1pPr>
      <a:lvl2pPr marL="256946" algn="l" defTabSz="513893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2pPr>
      <a:lvl3pPr marL="513893" algn="l" defTabSz="513893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3pPr>
      <a:lvl4pPr marL="770839" algn="l" defTabSz="513893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4pPr>
      <a:lvl5pPr marL="1027786" algn="l" defTabSz="513893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5pPr>
      <a:lvl6pPr marL="1284732" algn="l" defTabSz="513893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6pPr>
      <a:lvl7pPr marL="1541678" algn="l" defTabSz="513893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7pPr>
      <a:lvl8pPr marL="1798625" algn="l" defTabSz="513893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8pPr>
      <a:lvl9pPr marL="2055571" algn="l" defTabSz="513893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8533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atement Size with Bleed" id="{626A3A9D-7382-6F4E-A962-C6F7DAE214B5}" vid="{F1A2034A-5DCE-A64C-AFE6-8397F17AE5C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Jordon Styrk</dc:creator>
  <cp:lastModifiedBy>Jordon Styrk</cp:lastModifiedBy>
  <cp:revision>3</cp:revision>
  <dcterms:created xsi:type="dcterms:W3CDTF">2024-04-07T12:39:34Z</dcterms:created>
  <dcterms:modified xsi:type="dcterms:W3CDTF">2024-04-07T13:07:23Z</dcterms:modified>
</cp:coreProperties>
</file>